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Segoe UI" panose="020B0502040204020203" pitchFamily="34" charset="0"/>
      <p:regular r:id="rId10"/>
      <p:bold r:id="rId11"/>
      <p:italic r:id="rId12"/>
      <p:boldItalic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B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52" autoAdjust="0"/>
    <p:restoredTop sz="96532" autoAdjust="0"/>
  </p:normalViewPr>
  <p:slideViewPr>
    <p:cSldViewPr snapToGrid="0">
      <p:cViewPr>
        <p:scale>
          <a:sx n="75" d="100"/>
          <a:sy n="75" d="100"/>
        </p:scale>
        <p:origin x="2274" y="10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viewProps" Target="viewProp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presProps" Target="presProps.xml"/></Relationships>
</file>

<file path=ppt/media/image1.jpg>
</file>

<file path=ppt/media/image2.png>
</file>

<file path=ppt/media/image3.svg>
</file>

<file path=ppt/media/image4.png>
</file>

<file path=ppt/media/image5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32EB9D-1849-4F7F-9DCB-967CD8DA6AE6}" type="datetimeFigureOut">
              <a:rPr lang="en-US" smtClean="0"/>
              <a:t>8/28/2020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F3AAEA-468E-46E8-94AE-17F6C1A500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672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 morning API friends. Welcome to my presentation about Serverless APIs. I hope that by the end of it, we would have more serverless ninjas across the globe.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F3AAEA-468E-46E8-94AE-17F6C1A500E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95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DCB14-A06B-4E7A-95A0-84D9DBB395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BFA0AE-617C-4942-ABBF-FBEE6E74AF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18C6C-3198-4F03-BF4B-2DD422E99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1A518-EF65-441B-ACAD-974797FB796F}" type="datetimeFigureOut">
              <a:rPr lang="en-US" smtClean="0"/>
              <a:t>8/28/2020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960326-33BE-45A2-BB2D-BDB0B5D9F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3CA30-05CC-426D-9131-AE2AD9454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EFE47-5C6C-4183-AD68-76AF189D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468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E7961-9A77-4A05-97E5-044E4E106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0B6458-A066-47D0-82F4-A36FC41D8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18E15F-7DFE-456A-8E3D-25DDDEE7B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1A518-EF65-441B-ACAD-974797FB796F}" type="datetimeFigureOut">
              <a:rPr lang="en-US" smtClean="0"/>
              <a:t>8/28/2020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17109D-580C-4590-817C-1291AC96E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FE349-C9CC-4454-91F1-142C2617B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EFE47-5C6C-4183-AD68-76AF189D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402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1F35A1-65B6-4D97-A45A-16A61F495C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8785F-7052-46F9-8F11-B1673F000E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7C8F75-4244-4E00-9C42-BC0FA6E68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1A518-EF65-441B-ACAD-974797FB796F}" type="datetimeFigureOut">
              <a:rPr lang="en-US" smtClean="0"/>
              <a:t>8/28/2020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635AB-E514-42E6-A013-8F76E4424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A1AB16-BE72-4461-B599-5C77FACE5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EFE47-5C6C-4183-AD68-76AF189D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285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025F8-BA02-4EDA-B76E-2E5735D30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77FFD-9B86-4E1C-8295-460D69842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A59F0-2148-4C97-B1AD-8C62657C2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1A518-EF65-441B-ACAD-974797FB796F}" type="datetimeFigureOut">
              <a:rPr lang="en-US" smtClean="0"/>
              <a:t>8/28/2020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634A20-0F38-4C77-B977-9AE52572D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D1C9E1-46F9-4F09-A1FD-395B0C8C9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EFE47-5C6C-4183-AD68-76AF189D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696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3E650-1E0A-45F1-8B69-C7BCDA0DB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CFB80A-6E18-49EC-A33F-FF8771DB3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D3B28-B648-49A9-BAC7-712B8C71B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1A518-EF65-441B-ACAD-974797FB796F}" type="datetimeFigureOut">
              <a:rPr lang="en-US" smtClean="0"/>
              <a:t>8/28/2020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5D847C-B9AB-4B9A-9164-55E5009B9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65FA9-1F2A-458B-94F7-CC34D3767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EFE47-5C6C-4183-AD68-76AF189D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892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3930E-43F7-411A-A9F2-A295B352C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B089C-69D4-439D-BE59-4A8F79A60E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55DEF8-5DD1-451F-A1A1-25B8F20ACF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B20C5D-B18B-4C01-A8CD-A5292125A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1A518-EF65-441B-ACAD-974797FB796F}" type="datetimeFigureOut">
              <a:rPr lang="en-US" smtClean="0"/>
              <a:t>8/28/2020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353149-6A34-48B2-9375-58A90D734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F906DD-EE5E-45CB-80D0-0E7BC3D89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EFE47-5C6C-4183-AD68-76AF189D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638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E3A8F-329E-4653-B70E-B6E4891BD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DAC2F9-5BAD-47D1-A496-E61F4BE2D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B524DA-B3CA-4036-B528-C3D3B7F3D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9C5F29-68E4-4D83-8374-A8C505843A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1BDC84-5006-433A-AE0D-D317B10B80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A547ED-69F0-4E71-AF5D-31E9038B8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1A518-EF65-441B-ACAD-974797FB796F}" type="datetimeFigureOut">
              <a:rPr lang="en-US" smtClean="0"/>
              <a:t>8/28/2020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F58189-2799-4D76-B76A-269593950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F5659A-0E30-4B67-B809-281EA4290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EFE47-5C6C-4183-AD68-76AF189D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266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2D202-526E-4C5A-922E-2002B01DC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9110BF-02FD-41E8-AB78-ECA15668D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1A518-EF65-441B-ACAD-974797FB796F}" type="datetimeFigureOut">
              <a:rPr lang="en-US" smtClean="0"/>
              <a:t>8/28/2020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062BA4-B908-4A3C-BC8E-53F20015F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8DD02E-FBF5-4213-A24F-C51063427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EFE47-5C6C-4183-AD68-76AF189D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48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796076-5C82-42D5-8BDC-4D641E26E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1A518-EF65-441B-ACAD-974797FB796F}" type="datetimeFigureOut">
              <a:rPr lang="en-US" smtClean="0"/>
              <a:t>8/28/2020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6E0DA8-0252-495A-9E48-4999C3850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E5E845-5351-47D4-B22C-F5A3BA642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EFE47-5C6C-4183-AD68-76AF189D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392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218E8-227A-4EF6-B062-01A838A09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F91B8-F52E-4D3E-BC6F-2BE5F0DB0E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49C1CD-3116-4A4C-88C9-786D4A6FB6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1712C9-7736-4A14-9748-40D18EA6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1A518-EF65-441B-ACAD-974797FB796F}" type="datetimeFigureOut">
              <a:rPr lang="en-US" smtClean="0"/>
              <a:t>8/28/2020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F67FB1-B564-48B8-A5E5-F1DC6E85F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5A418C-C1C7-413E-A1EA-C0162EB3B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EFE47-5C6C-4183-AD68-76AF189D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863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F15A8-FE11-4E62-BCEB-BF55E3C53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4D206A-1C68-4362-BE89-E296480DAC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AA14CA-4FD8-4AAA-B801-F7925F6F80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26899B-CF2C-4131-86C8-C892E7DB6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1A518-EF65-441B-ACAD-974797FB796F}" type="datetimeFigureOut">
              <a:rPr lang="en-US" smtClean="0"/>
              <a:t>8/28/2020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32C485-48C1-4DBD-91B7-C435030CF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C384AB-8DA2-451C-BB55-C69986D21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EFE47-5C6C-4183-AD68-76AF189D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377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BBF705-17E9-4C8C-944C-4A3AEF827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60A7B4-80BD-4347-88C0-EC316DF1E3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E1654-A545-4283-82D4-9EA2823811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11A518-EF65-441B-ACAD-974797FB796F}" type="datetimeFigureOut">
              <a:rPr lang="en-US" smtClean="0"/>
              <a:t>8/28/2020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89919-3844-4C1D-89B1-D997B984E3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D2F57-99E3-4360-B213-AE5C52AF5B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5EFE47-5C6C-4183-AD68-76AF189D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86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8E75A121-FDA3-4F68-B33F-B90BE4AF36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6DC8876-D9E3-40E6-8631-722C153E2F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7A0A115-E46F-45D5-B5A5-A507BE4843F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  <a:alpha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7368CA5E-8451-4CB2-8381-EE553B3031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02983" y="4632326"/>
            <a:ext cx="7991917" cy="171312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Building a </a:t>
            </a:r>
            <a:r>
              <a:rPr lang="en-US" sz="36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hate speech classification </a:t>
            </a:r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using </a:t>
            </a:r>
            <a:r>
              <a:rPr lang="en-US" sz="36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pure JavaScript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0236826-8689-489F-9043-1B155B7653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46812" y="1259955"/>
            <a:ext cx="2859819" cy="2859819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F69B2E1A-997A-4EC4-901C-1252ED4E9B1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29442" y="1350597"/>
            <a:ext cx="2671918" cy="2671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481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1668</TotalTime>
  <Words>42</Words>
  <Application>Microsoft Office PowerPoint</Application>
  <PresentationFormat>Widescreen</PresentationFormat>
  <Paragraphs>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 Light</vt:lpstr>
      <vt:lpstr>Calibri</vt:lpstr>
      <vt:lpstr>Segoe UI</vt:lpstr>
      <vt:lpstr>Arial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 Serverless  Ninja Guidebook</dc:title>
  <dc:creator>Allan Chua</dc:creator>
  <cp:lastModifiedBy>Allan Chua</cp:lastModifiedBy>
  <cp:revision>411</cp:revision>
  <dcterms:created xsi:type="dcterms:W3CDTF">2020-08-12T10:39:56Z</dcterms:created>
  <dcterms:modified xsi:type="dcterms:W3CDTF">2020-08-28T12:48:41Z</dcterms:modified>
</cp:coreProperties>
</file>

<file path=docProps/thumbnail.jpeg>
</file>